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329" autoAdjust="0"/>
  </p:normalViewPr>
  <p:slideViewPr>
    <p:cSldViewPr snapToGrid="0" snapToObjects="1">
      <p:cViewPr>
        <p:scale>
          <a:sx n="100" d="100"/>
          <a:sy n="100" d="100"/>
        </p:scale>
        <p:origin x="-1416" y="8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4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2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8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5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7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3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6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2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3DDDE-21D5-F943-AF8E-83A82A00F12B}" type="datetimeFigureOut">
              <a:rPr lang="en-US" smtClean="0"/>
              <a:t>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FAFEC-E761-D544-A9FD-9429DCD2F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7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175684"/>
            <a:ext cx="6172200" cy="9419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Most Innovative Companies- 2012/2013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05399"/>
              </p:ext>
            </p:extLst>
          </p:nvPr>
        </p:nvGraphicFramePr>
        <p:xfrm>
          <a:off x="342900" y="1515690"/>
          <a:ext cx="6128788" cy="6791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628"/>
                <a:gridCol w="1273706"/>
                <a:gridCol w="1367207"/>
                <a:gridCol w="1348646"/>
                <a:gridCol w="1625601"/>
              </a:tblGrid>
              <a:tr h="3234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RANK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BOOZ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FAST COMPANY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BCG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INSEAD/FORBES</a:t>
                      </a:r>
                    </a:p>
                  </a:txBody>
                  <a:tcPr marL="45720" marR="45720" anchor="ctr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Toyota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Nike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Salesforce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Novartis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Amazon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Google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Alexion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Pharma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Roche Holding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Square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Amazon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Pfizer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Splunk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Microsoft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Hat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Microsoft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Fab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Facebook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Baidu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Uber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IBM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Intuitive Surgical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Merck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Sproxil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Sony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Rakuten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Intel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Pinterest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Haier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Edwards Lifesciences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GM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Safaricom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Amazon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Larsen &amp; Toubro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Nokia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Target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Hyundai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 Holdings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Volkswagen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Google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Toyota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Tencent 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 &amp; J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Airbnb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Ford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Hindustan Unilever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Sanofi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Kia Motors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FMC 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Panasonic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Coca-Cola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BMW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Cerner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Honda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Pig Newton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HP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Pernod Ricard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GlaxoSmithKline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Tencent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Monsanto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IBM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Samsung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Coca-Cola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Perrifo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Cisco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Buzzfeed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Dell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Kweichow Moutai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Daimler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Online Fashion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Intel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Infosys</a:t>
                      </a:r>
                    </a:p>
                  </a:txBody>
                  <a:tcPr marL="45720" marR="45720" anchor="b"/>
                </a:tc>
              </a:tr>
              <a:tr h="32341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AstraZeneca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SeeChangeHealth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Wal-Mart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Wuliangye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Yibin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832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138</Words>
  <Application>Microsoft Macintosh PowerPoint</Application>
  <PresentationFormat>On-screen Show (4:3)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Most Innovative Companies- 2012/2013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Innovative Companies- 2012/2013</dc:title>
  <dc:creator>Francine Gordon</dc:creator>
  <cp:lastModifiedBy>Francine Gordon</cp:lastModifiedBy>
  <cp:revision>2</cp:revision>
  <dcterms:created xsi:type="dcterms:W3CDTF">2013-02-18T06:50:56Z</dcterms:created>
  <dcterms:modified xsi:type="dcterms:W3CDTF">2013-02-18T07:04:18Z</dcterms:modified>
</cp:coreProperties>
</file>